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98"/>
  </p:normalViewPr>
  <p:slideViewPr>
    <p:cSldViewPr snapToGrid="0">
      <p:cViewPr>
        <p:scale>
          <a:sx n="100" d="100"/>
          <a:sy n="100" d="100"/>
        </p:scale>
        <p:origin x="14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presentation by Liz Wyman, </a:t>
            </a:r>
            <a:r>
              <a:rPr lang="en-US" dirty="0" err="1"/>
              <a:t>Kleo</a:t>
            </a:r>
            <a:r>
              <a:rPr lang="en-US" dirty="0"/>
              <a:t> </a:t>
            </a:r>
            <a:r>
              <a:rPr lang="en-US" dirty="0" err="1"/>
              <a:t>Bano</a:t>
            </a:r>
            <a:r>
              <a:rPr lang="en-US" dirty="0"/>
              <a:t>, Roberto Rivas, and Chris Troyer</a:t>
            </a: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- multiple SARS strains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5CFB2F3-D820-9D69-91BA-D92CBC751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multiple SARS strains</a:t>
            </a:r>
          </a:p>
        </p:txBody>
      </p:sp>
      <p:pic>
        <p:nvPicPr>
          <p:cNvPr id="5" name="Content Placeholder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A3EE47E1-8AA0-7FCA-47AB-C15D2B2B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SARS-COV-2 variants</a:t>
            </a:r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789" y="1825625"/>
            <a:ext cx="6454422" cy="4351338"/>
          </a:xfrm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SARS-COV-2 variants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SARS-COV-2 variants w/o omicron variants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UPGMA– SARS-COV-2 variants w/o omicron variants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22" y="1825625"/>
            <a:ext cx="6409755" cy="4351338"/>
          </a:xfrm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joining – omicron variants only</a:t>
            </a:r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50" y="1825625"/>
            <a:ext cx="6383699" cy="4351338"/>
          </a:xfrm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 – omicron variants only</a:t>
            </a:r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50" y="1825625"/>
            <a:ext cx="6383699" cy="4351338"/>
          </a:xfrm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69</Words>
  <Application>Microsoft Macintosh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Phylogenetic trees across algorithms</vt:lpstr>
      <vt:lpstr>Neighbor joining - multiple SARS strains</vt:lpstr>
      <vt:lpstr>UPGMA – multiple SARS strains</vt:lpstr>
      <vt:lpstr>Neighbor joining – SARS-COV-2 variants</vt:lpstr>
      <vt:lpstr>UPGMA – SARS-COV-2 variants</vt:lpstr>
      <vt:lpstr>Neighbor joining – SARS-COV-2 variants w/o omicron variants</vt:lpstr>
      <vt:lpstr>UPGMA– SARS-COV-2 variants w/o omicron variants</vt:lpstr>
      <vt:lpstr>Neighbor joining – omicron variants only</vt:lpstr>
      <vt:lpstr>UPGMA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Elizabeth Wyman</cp:lastModifiedBy>
  <cp:revision>1</cp:revision>
  <dcterms:created xsi:type="dcterms:W3CDTF">2023-12-03T17:23:20Z</dcterms:created>
  <dcterms:modified xsi:type="dcterms:W3CDTF">2023-12-03T17:32:36Z</dcterms:modified>
</cp:coreProperties>
</file>